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99" r:id="rId2"/>
    <p:sldId id="400" r:id="rId3"/>
    <p:sldId id="268" r:id="rId4"/>
    <p:sldId id="386" r:id="rId5"/>
    <p:sldId id="387" r:id="rId6"/>
    <p:sldId id="388" r:id="rId7"/>
    <p:sldId id="389" r:id="rId8"/>
    <p:sldId id="390" r:id="rId9"/>
    <p:sldId id="407" r:id="rId10"/>
    <p:sldId id="391" r:id="rId11"/>
    <p:sldId id="408" r:id="rId12"/>
    <p:sldId id="392" r:id="rId13"/>
    <p:sldId id="393" r:id="rId14"/>
    <p:sldId id="394" r:id="rId15"/>
    <p:sldId id="395" r:id="rId16"/>
    <p:sldId id="409" r:id="rId17"/>
    <p:sldId id="401" r:id="rId18"/>
    <p:sldId id="402" r:id="rId19"/>
    <p:sldId id="403" r:id="rId20"/>
    <p:sldId id="404" r:id="rId21"/>
    <p:sldId id="405" r:id="rId22"/>
    <p:sldId id="4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0\20%20Track%2020.wma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Xy£s¸SÂ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D°m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\¯n\p tijw Cutim ]e {]mhiyw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Xy£s¸Sp¶p­v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amemJbnÂ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D°m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hmÀ¯tI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«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hnhcadnbn¡m³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HmSn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FXnsc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A`nhmZ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AhtcmSp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bs¸tS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­,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ktlmZc·mtcmSv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Keoenbnte¡p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mIWsa¶pw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Fs¶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ImWpsa¶pw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IÃd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I­v Cutim D°m\w sNbvXXmsW¶p a\Ênem¡msX IcªpsIm­p \n¶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aKvZe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adnbt¯mSv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Cutim  ]dªp;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bs¸tS­m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\n§Ä sN¶v Fsâ ktlmZc·mtcmSv Keoenbntebv¡p t]mIWsa¶pw AhnsS AhÀ Fs¶ ImWpsa¶pw ]dbpI.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photo\class 6\2\jesus-is-risen-90253.jpg"/>
          <p:cNvPicPr>
            <a:picLocks noChangeAspect="1" noChangeArrowheads="1"/>
          </p:cNvPicPr>
          <p:nvPr/>
        </p:nvPicPr>
        <p:blipFill>
          <a:blip r:embed="rId2"/>
          <a:srcRect l="48285" t="23333" r="15824"/>
          <a:stretch>
            <a:fillRect/>
          </a:stretch>
        </p:blipFill>
        <p:spPr bwMode="auto">
          <a:xfrm>
            <a:off x="0" y="0"/>
            <a:ext cx="3856381" cy="6858000"/>
          </a:xfrm>
          <a:prstGeom prst="rect">
            <a:avLst/>
          </a:prstGeom>
          <a:noFill/>
        </p:spPr>
      </p:pic>
      <p:pic>
        <p:nvPicPr>
          <p:cNvPr id="4098" name="Picture 2" descr="D:\web photo\class 6\2\res3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0936" t="6644" r="9389" b="6977"/>
          <a:stretch>
            <a:fillRect/>
          </a:stretch>
        </p:blipFill>
        <p:spPr bwMode="auto">
          <a:xfrm>
            <a:off x="3763108" y="0"/>
            <a:ext cx="538089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25146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blqsc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`b¶v apdn¡pÅnÂ Ibdn IXIS¨v H¶n¨pIqSnbncp¶ ¥ol·mcpsS ap³]nÂ Cutim c­p {]mhiyw {]Xy£s¸«v AhÀ¡p kam[m\w Biwkn¨p.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n¶osSmcn¡Â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Xnt_cnbmkv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ISÂ¯oc¯ph¨v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injy·mÀ¡v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£\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429000"/>
            <a:ext cx="9144000" cy="3429000"/>
            <a:chOff x="0" y="3429000"/>
            <a:chExt cx="9144000" cy="3429000"/>
          </a:xfrm>
        </p:grpSpPr>
        <p:pic>
          <p:nvPicPr>
            <p:cNvPr id="5124" name="Picture 4" descr="D:\web photo\class 6\2\Jesus and the Disciples at the lak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1999" y="3429000"/>
              <a:ext cx="4572001" cy="3429000"/>
            </a:xfrm>
            <a:prstGeom prst="rect">
              <a:avLst/>
            </a:prstGeom>
            <a:noFill/>
          </p:spPr>
        </p:pic>
        <p:pic>
          <p:nvPicPr>
            <p:cNvPr id="5122" name="Picture 2" descr="D:\web photo\class 6\2\He-is-risen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29000"/>
              <a:ext cx="5095875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DbnÀ¸pImew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[\{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IahÕc¯nse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A©mas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henb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apXÂ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]´¡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pkvXm¯ncp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mÄhscbmWv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alXz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qÀ®amb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D°m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neqsS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acWs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IogS¡n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ssZhalXzw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shfnhm¡nb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Cutimaninlmsb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kvXpXn¡p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ImeamWnXv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37504" y="3429000"/>
            <a:ext cx="5263496" cy="3429000"/>
            <a:chOff x="2204104" y="3429000"/>
            <a:chExt cx="5263496" cy="3429000"/>
          </a:xfrm>
        </p:grpSpPr>
        <p:pic>
          <p:nvPicPr>
            <p:cNvPr id="6147" name="Picture 3" descr="D:\web photo\Feast-of-Weeks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8169" y="3429000"/>
              <a:ext cx="2459431" cy="3429000"/>
            </a:xfrm>
            <a:prstGeom prst="rect">
              <a:avLst/>
            </a:prstGeom>
            <a:noFill/>
          </p:spPr>
        </p:pic>
        <p:pic>
          <p:nvPicPr>
            <p:cNvPr id="6148" name="Picture 4" descr="D:\web photo\class 6\2\easter27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4104" y="3429000"/>
              <a:ext cx="2807073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pic>
        <p:nvPicPr>
          <p:cNvPr id="8" name="Picture 7" descr="1419702-bigthumbnail.jpg"/>
          <p:cNvPicPr>
            <a:picLocks noChangeAspect="1"/>
          </p:cNvPicPr>
          <p:nvPr/>
        </p:nvPicPr>
        <p:blipFill>
          <a:blip r:embed="rId2" cstate="print">
            <a:lum bright="17000"/>
          </a:blip>
          <a:srcRect t="6918"/>
          <a:stretch>
            <a:fillRect/>
          </a:stretch>
        </p:blipFill>
        <p:spPr>
          <a:xfrm>
            <a:off x="2320115" y="0"/>
            <a:ext cx="4461685" cy="312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0" y="3276600"/>
            <a:ext cx="6934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DbnÀ¸pXncp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mÄ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D°m\s¯ A\pkvacn¡p¶ Xncp\mfmWv DbnÀ¸p Xncp\mÄ Bcm[\ {IahÕc¯nse Gähpw henb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BbXpsIm­v</a:t>
            </a:r>
            <a:r>
              <a:rPr lang="en-US" sz="3000" b="1" dirty="0">
                <a:latin typeface="ML-Aathira" pitchFamily="82" charset="0"/>
              </a:rPr>
              <a:t> Xncp\mfpIfpsS Xncp\mÄ F¶v CXv Adnbs¸Sp¶p. </a:t>
            </a:r>
          </a:p>
        </p:txBody>
      </p:sp>
      <p:pic>
        <p:nvPicPr>
          <p:cNvPr id="12" name="Picture 11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0"/>
            <a:ext cx="4000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pXp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RmbÀ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tijapÅ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RmbdmgvNsb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pXpRmbÀ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F¶mWp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hnfn¡p¶Xv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DbnÀ¸pZn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iqjbnÂ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pXpXmbn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amtamZok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kzoIcn¡p¶hÀ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hn.IqÀ_m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qÀ®ambn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]¦p]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äp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RmbdmgvNbmWnXv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InkvXob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PohnX¯nse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Bcw`w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Ipdn¡p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ZnhkambXpsIm­mWv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pXpRmbÀ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hnfn¡p¶Xv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D°nX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tXm½mÇolmbv¡p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£\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IqSnbmWnXv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amÀt¯m½m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RmbÀ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Adnbs¸Sp¶p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web photo\class 6\2\St.-Thomas-and-the-Wounds-A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6955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hgnbpw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kXyhpw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]p\</a:t>
            </a:r>
            <a:r>
              <a:rPr lang="en-US" sz="3000" b="1" dirty="0" err="1">
                <a:latin typeface="ML-Aathira" pitchFamily="82" charset="0"/>
              </a:rPr>
              <a:t>cp°m</a:t>
            </a:r>
            <a:r>
              <a:rPr lang="en-US" sz="3000" b="1" dirty="0">
                <a:latin typeface="ML-Aathira" pitchFamily="82" charset="0"/>
              </a:rPr>
              <a:t>\¯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B\µ</a:t>
            </a:r>
            <a:r>
              <a:rPr lang="en-US" sz="3000" b="1" dirty="0" err="1">
                <a:latin typeface="ML-Aathira" pitchFamily="82" charset="0"/>
              </a:rPr>
              <a:t>n¡p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AÔImc¯nÂ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Imi¯ntebv¡pw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AkXy¯nÂ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kXy¯ntebv¡pw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acW¯nÂ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acWanÃmbvabntebv¡pw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bn¡Wta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 Track 2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ImhÂ¡mcmemhrXamw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IÃd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ZnXsa¶mepw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aninlm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pbÀ¯sÃm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alntXmÖzeaobp°m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\w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ÊnÂ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ym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\n¨\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pthew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Bcm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n¨p</a:t>
            </a:r>
            <a:r>
              <a:rPr lang="en-US" sz="2800">
                <a:solidFill>
                  <a:srgbClr val="002060"/>
                </a:solidFill>
                <a:latin typeface="ML-Aathira" pitchFamily="82" charset="0"/>
              </a:rPr>
              <a:t> hW§pt¶³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tbml</a:t>
            </a:r>
            <a:r>
              <a:rPr lang="en-US" sz="4500" dirty="0">
                <a:latin typeface="ML-Aathira" pitchFamily="82" charset="0"/>
              </a:rPr>
              <a:t>. 20:1þ21)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L-TTIndulekhaHeavy" pitchFamily="2" charset="0"/>
              </a:rPr>
              <a:t>""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aninlm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DbnÀ¸n¡s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nsÃ¦nÂ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R§fpsS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kwKw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hyÀ°amWv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n§fpsS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hnizmkhpw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hyÀ°w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(1 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tImdn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. 15:14)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D°nX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hmgp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nc´cw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pkvacn¨v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AhnSps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kvXpXn¡pw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472906"/>
            <a:ext cx="3810000" cy="438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27432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ac-Ws¯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Pbn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¨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381000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0" y="1066800"/>
            <a:ext cx="43434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		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aq¶mw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DbnÀs¯gpt¶Â¡psa¶v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¯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dªncp¶Xn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blqZ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amWnamÀ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oemt¯mknsâ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phmZt¯msS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IÃd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Zh¨v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SbmfnIsf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Imhteev¸n¨p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1026" name="Picture 2" descr="D:\web photo\class6\easter27a.jpg"/>
          <p:cNvPicPr>
            <a:picLocks noChangeAspect="1" noChangeArrowheads="1"/>
          </p:cNvPicPr>
          <p:nvPr/>
        </p:nvPicPr>
        <p:blipFill>
          <a:blip r:embed="rId2"/>
          <a:srcRect r="19920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791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100" b="1" dirty="0" err="1">
                <a:solidFill>
                  <a:srgbClr val="FF00FF"/>
                </a:solidFill>
                <a:latin typeface="ML-Aathira" pitchFamily="82" charset="0"/>
              </a:rPr>
              <a:t>iq</a:t>
            </a:r>
            <a:r>
              <a:rPr lang="en-US" sz="41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4100" b="1" dirty="0" err="1">
                <a:solidFill>
                  <a:srgbClr val="FF00FF"/>
                </a:solidFill>
                <a:latin typeface="ML-Aathira" pitchFamily="82" charset="0"/>
              </a:rPr>
              <a:t>yamb</a:t>
            </a:r>
            <a:r>
              <a:rPr lang="en-US" sz="41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100" b="1" dirty="0" err="1">
                <a:solidFill>
                  <a:srgbClr val="FF00FF"/>
                </a:solidFill>
                <a:latin typeface="ML-Aathira" pitchFamily="82" charset="0"/>
              </a:rPr>
              <a:t>IÃd</a:t>
            </a:r>
            <a:r>
              <a:rPr lang="en-US" sz="41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IÃdbnte¡p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Ip\nªpt\m¡nbt¸mÄ I¨InS¡p¶Xv Ah³ I­p.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F¦nepw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Ah³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AI¯p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thin¨nÃ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n¶mseh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inatbm³ ]t{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Xmkv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IÃdbnÂ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thin¨p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I¨ AhnsS InS¡p¶Xpw XebnÂ sI«nbncp¶ Xqhme I¨tbmSpIqsSbÃmsX X\n¨v HcnS¯p Npcp«nh¨ncn¡p¶Xpw Ah³ I­p.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iq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yamb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IÃd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D°m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\¯n\v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sXfnhmWv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acWs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¯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cmPbs¸Sp¯n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alXz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pÀ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®\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DbnÀs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gpt¶ä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]p{X\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7170" name="Picture 2" descr="D:\web photo\class 6\2\tombemp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343400"/>
            <a:ext cx="3429000" cy="25146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2743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{]h-N-\-§Ä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""a\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]p{X³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hfsctbsd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P\{]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amWnIÄ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ptcmlnX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apJ·mÀ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nbaÚÀ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F¶nhcmÂ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Xnckv¡cn¡s¸SpIbpw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aq¶mw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DbnÀ¸n¡s¸SpIbpw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sNt¿­­n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.''- (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eq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¡ 9,22)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class6\jesus-e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2286000"/>
            <a:ext cx="3428999" cy="453838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ssZhmebw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]p\cp²cn¡Â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{]mhv, BSv, Imf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apXemb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hnÂ¡p¶hscbpw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mWbamä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I­v AhnSp¶v tcmjmIpe\mbn, Xsâ ]nXmhnsâ `h\w I¨hSØeam¡nbXnsâ thZ\tbmsS AhnSp¶v IbdpsIm­v N½«nbp­m¡n, FÃmhscbpw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pd¯m¡n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ssZhmebw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in¸n¡pI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Rm³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]p\cp²cn¡pw''.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icocamIp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Bebs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¯¸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änbmWv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D:\web photo\class 6\1\Giovanni_Paolo_Pannin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70301"/>
            <a:ext cx="3886200" cy="24876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tbm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\m-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bpsS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AS-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bmfw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AhÀ¡p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ÂInb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ASbmfw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\m{]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hmNItâ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Xmbncp¶p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gb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nba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hmNIcnsemcmfmb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mbv¡v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ÂInb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ZuXyw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\ns\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thbpsS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am\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km´c¯n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AhnsSt¸mbn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kwKn¡pI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F¶Xmbncp¶p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\m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AXnjvSs¸SmsX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XmÀjojnte¡p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I¸ÂIbdn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ISÂ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t£m`n¨p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\v ImcW¡mc³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Ênem¡nb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I¸Â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tPmen¡mÀ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msb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FSp¯v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ISensednªp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XnanwKew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msb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hngp§n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cmhpw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Iepw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\m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aÕy¯n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pÅnÂ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Ignªp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IÀ¯mhv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aÕyt¯mSp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Iev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n¨p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cmhpw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Iepw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aÕy¯nsâ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DÅnÂ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Ign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ª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tbm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msbt¸mse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pjy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]p{X\pw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cmhpw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Iepw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qan¡pÅnembncn¡pw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F¶XmWv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ÂInb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ASbmfw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28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photo\class 6\1\jonahwhale.jpg"/>
          <p:cNvPicPr>
            <a:picLocks noChangeAspect="1" noChangeArrowheads="1"/>
          </p:cNvPicPr>
          <p:nvPr/>
        </p:nvPicPr>
        <p:blipFill>
          <a:blip r:embed="rId2"/>
          <a:srcRect r="1138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1345</TotalTime>
  <Words>326</Words>
  <Application>Microsoft Office PowerPoint</Application>
  <PresentationFormat>On-screen Show (4:3)</PresentationFormat>
  <Paragraphs>99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186</cp:revision>
  <dcterms:created xsi:type="dcterms:W3CDTF">2013-05-21T03:50:53Z</dcterms:created>
  <dcterms:modified xsi:type="dcterms:W3CDTF">2013-12-09T04:07:57Z</dcterms:modified>
</cp:coreProperties>
</file>